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Montserrat Bold" pitchFamily="2" charset="77"/>
      <p:regular r:id="rId4"/>
    </p:embeddedFont>
    <p:embeddedFont>
      <p:font typeface="Raleway Heavy" panose="020B0003030101060003" pitchFamily="34" charset="0"/>
      <p:regular r:id="rId5"/>
      <p:bold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89" autoAdjust="0"/>
  </p:normalViewPr>
  <p:slideViewPr>
    <p:cSldViewPr>
      <p:cViewPr varScale="1">
        <p:scale>
          <a:sx n="69" d="100"/>
          <a:sy n="69" d="100"/>
        </p:scale>
        <p:origin x="120" y="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21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112396"/>
            <a:ext cx="18880282" cy="8864459"/>
            <a:chOff x="0" y="0"/>
            <a:chExt cx="4972585" cy="23346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972584" cy="2334672"/>
            </a:xfrm>
            <a:custGeom>
              <a:avLst/>
              <a:gdLst/>
              <a:ahLst/>
              <a:cxnLst/>
              <a:rect l="l" t="t" r="r" b="b"/>
              <a:pathLst>
                <a:path w="4972584" h="2334672">
                  <a:moveTo>
                    <a:pt x="0" y="0"/>
                  </a:moveTo>
                  <a:lnTo>
                    <a:pt x="4972584" y="0"/>
                  </a:lnTo>
                  <a:lnTo>
                    <a:pt x="4972584" y="2334672"/>
                  </a:lnTo>
                  <a:lnTo>
                    <a:pt x="0" y="2334672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/>
            <a:lstStyle/>
            <a:p>
              <a:endParaRPr lang="en-N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972585" cy="23727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aphicFrame>
        <p:nvGraphicFramePr>
          <p:cNvPr id="5" name="Table 5"/>
          <p:cNvGraphicFramePr>
            <a:graphicFrameLocks noGrp="1"/>
          </p:cNvGraphicFramePr>
          <p:nvPr/>
        </p:nvGraphicFramePr>
        <p:xfrm>
          <a:off x="1028700" y="2529148"/>
          <a:ext cx="15184523" cy="6767250"/>
        </p:xfrm>
        <a:graphic>
          <a:graphicData uri="http://schemas.openxmlformats.org/drawingml/2006/table">
            <a:tbl>
              <a:tblPr/>
              <a:tblGrid>
                <a:gridCol w="5598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5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4524">
                <a:tc>
                  <a:txBody>
                    <a:bodyPr/>
                    <a:lstStyle/>
                    <a:p>
                      <a:pPr algn="ctr">
                        <a:lnSpc>
                          <a:spcPts val="4200"/>
                        </a:lnSpc>
                        <a:defRPr/>
                      </a:pPr>
                      <a:r>
                        <a:rPr lang="en-US" sz="300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ASN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4524">
                <a:tc>
                  <a:txBody>
                    <a:bodyPr/>
                    <a:lstStyle/>
                    <a:p>
                      <a:pPr algn="ctr">
                        <a:lnSpc>
                          <a:spcPts val="4200"/>
                        </a:lnSpc>
                        <a:defRPr/>
                      </a:pPr>
                      <a:r>
                        <a:rPr lang="en-US" sz="300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Company Name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4524">
                <a:tc>
                  <a:txBody>
                    <a:bodyPr/>
                    <a:lstStyle/>
                    <a:p>
                      <a:pPr algn="ctr">
                        <a:lnSpc>
                          <a:spcPts val="4200"/>
                        </a:lnSpc>
                        <a:defRPr/>
                      </a:pPr>
                      <a:r>
                        <a:rPr lang="en-US" sz="300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Peering Policy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9154">
                <a:tc>
                  <a:txBody>
                    <a:bodyPr/>
                    <a:lstStyle/>
                    <a:p>
                      <a:pPr algn="ctr">
                        <a:lnSpc>
                          <a:spcPts val="4200"/>
                        </a:lnSpc>
                        <a:defRPr/>
                      </a:pPr>
                      <a:r>
                        <a:rPr lang="en-US" sz="300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Public IXPs you can peer at or Peering DB information 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4524">
                <a:tc>
                  <a:txBody>
                    <a:bodyPr/>
                    <a:lstStyle/>
                    <a:p>
                      <a:pPr algn="ctr">
                        <a:lnSpc>
                          <a:spcPts val="4200"/>
                        </a:lnSpc>
                        <a:defRPr/>
                      </a:pPr>
                      <a:r>
                        <a:rPr lang="en-US" sz="300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Contact information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6"/>
          <p:cNvSpPr txBox="1"/>
          <p:nvPr/>
        </p:nvSpPr>
        <p:spPr>
          <a:xfrm>
            <a:off x="1169025" y="829450"/>
            <a:ext cx="8666264" cy="8115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214"/>
              </a:lnSpc>
            </a:pPr>
            <a:r>
              <a:rPr lang="en-US" sz="5753" dirty="0">
                <a:solidFill>
                  <a:srgbClr val="00B6B2"/>
                </a:solidFill>
                <a:latin typeface="Raleway Heavy"/>
                <a:ea typeface="Raleway Heavy"/>
                <a:cs typeface="Raleway Heavy"/>
                <a:sym typeface="Raleway Heavy"/>
              </a:rPr>
              <a:t>Peering Personal</a:t>
            </a:r>
          </a:p>
        </p:txBody>
      </p:sp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EEBE8AC-1BED-0543-72A7-B31925F84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0" y="418815"/>
            <a:ext cx="4635500" cy="12222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219">
            <a:alpha val="2078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112396"/>
            <a:ext cx="18880282" cy="8864459"/>
            <a:chOff x="0" y="0"/>
            <a:chExt cx="4972585" cy="23346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972584" cy="2334672"/>
            </a:xfrm>
            <a:custGeom>
              <a:avLst/>
              <a:gdLst/>
              <a:ahLst/>
              <a:cxnLst/>
              <a:rect l="l" t="t" r="r" b="b"/>
              <a:pathLst>
                <a:path w="4972584" h="2334672">
                  <a:moveTo>
                    <a:pt x="0" y="0"/>
                  </a:moveTo>
                  <a:lnTo>
                    <a:pt x="4972584" y="0"/>
                  </a:lnTo>
                  <a:lnTo>
                    <a:pt x="4972584" y="2334672"/>
                  </a:lnTo>
                  <a:lnTo>
                    <a:pt x="0" y="2334672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/>
            <a:lstStyle/>
            <a:p>
              <a:endParaRPr lang="en-N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972585" cy="23727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169025" y="829450"/>
            <a:ext cx="8666264" cy="8115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214"/>
              </a:lnSpc>
            </a:pPr>
            <a:r>
              <a:rPr lang="en-US" sz="5753" dirty="0">
                <a:solidFill>
                  <a:srgbClr val="00B6B2"/>
                </a:solidFill>
                <a:latin typeface="Raleway Heavy"/>
                <a:ea typeface="Raleway Heavy"/>
                <a:cs typeface="Raleway Heavy"/>
                <a:sym typeface="Raleway Heavy"/>
              </a:rPr>
              <a:t>Peering Personal</a:t>
            </a:r>
          </a:p>
        </p:txBody>
      </p:sp>
      <p:pic>
        <p:nvPicPr>
          <p:cNvPr id="12" name="Picture 1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943252F-9F1A-E3B9-A545-1386421EC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0" y="418815"/>
            <a:ext cx="4635500" cy="12222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Macintosh PowerPoint</Application>
  <PresentationFormat>Custom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Montserrat Bold</vt:lpstr>
      <vt:lpstr>Arial</vt:lpstr>
      <vt:lpstr>Raleway Heavy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Peering Personal</dc:title>
  <cp:lastModifiedBy>Boris Duval</cp:lastModifiedBy>
  <cp:revision>2</cp:revision>
  <dcterms:created xsi:type="dcterms:W3CDTF">2006-08-16T00:00:00Z</dcterms:created>
  <dcterms:modified xsi:type="dcterms:W3CDTF">2024-11-13T10:14:38Z</dcterms:modified>
  <dc:identifier>DAFR_kgTAh8</dc:identifier>
</cp:coreProperties>
</file>